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5"/>
  </p:notesMasterIdLst>
  <p:handoutMasterIdLst>
    <p:handoutMasterId r:id="rId6"/>
  </p:handoutMasterIdLst>
  <p:sldIdLst>
    <p:sldId id="258" r:id="rId2"/>
    <p:sldId id="264" r:id="rId3"/>
    <p:sldId id="267" r:id="rId4"/>
  </p:sldIdLst>
  <p:sldSz cx="9144000" cy="6858000" type="screen4x3"/>
  <p:notesSz cx="6858000" cy="9144000"/>
  <p:embeddedFontLst>
    <p:embeddedFont>
      <p:font typeface="Sassoon Infant Rg" panose="02000503030000020003" charset="0"/>
      <p:regular r:id="rId7"/>
      <p:bold r:id="rId8"/>
    </p:embeddedFon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Twinkl SemiBold" panose="02000000000000000000" pitchFamily="2" charset="0"/>
      <p:bold r:id="rId13"/>
    </p:embeddedFont>
    <p:embeddedFont>
      <p:font typeface="Twinkl" panose="02000000000000000000" pitchFamily="2" charset="0"/>
      <p:regular r:id="rId14"/>
      <p:bold r:id="rId15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inkl" pitchFamily="2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inkl" pitchFamily="2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inkl" pitchFamily="2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inkl" pitchFamily="2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inkl" pitchFamily="2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winkl" pitchFamily="2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winkl" pitchFamily="2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winkl" pitchFamily="2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winkl" pitchFamily="2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340">
          <p15:clr>
            <a:srgbClr val="A4A3A4"/>
          </p15:clr>
        </p15:guide>
        <p15:guide id="4" orient="horz" pos="3974">
          <p15:clr>
            <a:srgbClr val="A4A3A4"/>
          </p15:clr>
        </p15:guide>
        <p15:guide id="5" pos="5420">
          <p15:clr>
            <a:srgbClr val="A4A3A4"/>
          </p15:clr>
        </p15:guide>
        <p15:guide id="6" orient="horz" pos="346">
          <p15:clr>
            <a:srgbClr val="A4A3A4"/>
          </p15:clr>
        </p15:guide>
        <p15:guide id="7" pos="476">
          <p15:clr>
            <a:srgbClr val="A4A3A4"/>
          </p15:clr>
        </p15:guide>
        <p15:guide id="8" orient="horz" pos="482">
          <p15:clr>
            <a:srgbClr val="A4A3A4"/>
          </p15:clr>
        </p15:guide>
        <p15:guide id="9" orient="horz" pos="3861">
          <p15:clr>
            <a:srgbClr val="A4A3A4"/>
          </p15:clr>
        </p15:guide>
        <p15:guide id="10" pos="52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2C83"/>
    <a:srgbClr val="B2A2C7"/>
    <a:srgbClr val="D0A97C"/>
    <a:srgbClr val="A772AE"/>
    <a:srgbClr val="4DB1E3"/>
    <a:srgbClr val="F19A92"/>
    <a:srgbClr val="EDAE12"/>
    <a:srgbClr val="87BD31"/>
    <a:srgbClr val="B9D16F"/>
    <a:srgbClr val="CEDF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4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1254" y="78"/>
      </p:cViewPr>
      <p:guideLst>
        <p:guide orient="horz" pos="2160"/>
        <p:guide pos="2880"/>
        <p:guide pos="340"/>
        <p:guide orient="horz" pos="3974"/>
        <p:guide pos="5420"/>
        <p:guide orient="horz" pos="346"/>
        <p:guide pos="476"/>
        <p:guide orient="horz" pos="482"/>
        <p:guide orient="horz" pos="3861"/>
        <p:guide pos="528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7" d="100"/>
          <a:sy n="77" d="100"/>
        </p:scale>
        <p:origin x="264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openxmlformats.org/officeDocument/2006/relationships/font" Target="fonts/font5.fntdata"/><Relationship Id="rId5" Type="http://schemas.openxmlformats.org/officeDocument/2006/relationships/notesMaster" Target="notesMasters/notesMaster1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AD7E022-6DB2-48DE-A4FC-BADE0E2BA666}" type="datetimeFigureOut">
              <a:rPr lang="en-GB"/>
              <a:pPr>
                <a:defRPr/>
              </a:pPr>
              <a:t>11/11/2022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E19FC6C-99EB-40D7-92ED-6C36F52D008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42980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D37E4DB-3AE3-46BD-ABB0-521B1B44DB76}" type="datetimeFigureOut">
              <a:rPr lang="en-GB"/>
              <a:pPr>
                <a:defRPr/>
              </a:pPr>
              <a:t>11/11/2022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62E94EA-AEF3-4123-A416-236136F1F0E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69305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288" y="6196013"/>
            <a:ext cx="5762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2873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Box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 userDrawn="1"/>
        </p:nvSpPr>
        <p:spPr bwMode="auto">
          <a:xfrm>
            <a:off x="457200" y="438150"/>
            <a:ext cx="8220075" cy="5957888"/>
          </a:xfrm>
          <a:prstGeom prst="roundRect">
            <a:avLst>
              <a:gd name="adj" fmla="val 2649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350" dirty="0"/>
              <a:t> </a:t>
            </a:r>
          </a:p>
        </p:txBody>
      </p:sp>
      <p:pic>
        <p:nvPicPr>
          <p:cNvPr id="3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438" y="5734050"/>
            <a:ext cx="5762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0873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4"/>
          <p:cNvSpPr/>
          <p:nvPr userDrawn="1"/>
        </p:nvSpPr>
        <p:spPr bwMode="auto">
          <a:xfrm>
            <a:off x="457200" y="438150"/>
            <a:ext cx="8220075" cy="5957888"/>
          </a:xfrm>
          <a:prstGeom prst="roundRect">
            <a:avLst>
              <a:gd name="adj" fmla="val 2649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350" dirty="0"/>
              <a:t> </a:t>
            </a:r>
          </a:p>
        </p:txBody>
      </p:sp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457198" y="478895"/>
            <a:ext cx="8220075" cy="994306"/>
          </a:xfrm>
        </p:spPr>
        <p:txBody>
          <a:bodyPr>
            <a:noAutofit/>
          </a:bodyPr>
          <a:lstStyle>
            <a:lvl1pPr>
              <a:defRPr>
                <a:latin typeface="Twinkl SemiBold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0988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3630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ms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6"/>
          <p:cNvSpPr/>
          <p:nvPr userDrawn="1"/>
        </p:nvSpPr>
        <p:spPr bwMode="auto">
          <a:xfrm>
            <a:off x="503238" y="2930525"/>
            <a:ext cx="8137525" cy="3414713"/>
          </a:xfrm>
          <a:prstGeom prst="roundRect">
            <a:avLst>
              <a:gd name="adj" fmla="val 6409"/>
            </a:avLst>
          </a:prstGeom>
          <a:solidFill>
            <a:srgbClr val="FFF9E7"/>
          </a:solidFill>
          <a:ln w="25400" cap="rnd">
            <a:solidFill>
              <a:srgbClr val="FEFB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350" dirty="0"/>
              <a:t> </a:t>
            </a:r>
          </a:p>
        </p:txBody>
      </p:sp>
      <p:sp>
        <p:nvSpPr>
          <p:cNvPr id="4" name="Rounded Rectangle 7"/>
          <p:cNvSpPr/>
          <p:nvPr userDrawn="1"/>
        </p:nvSpPr>
        <p:spPr bwMode="auto">
          <a:xfrm>
            <a:off x="503238" y="512763"/>
            <a:ext cx="8137525" cy="2192337"/>
          </a:xfrm>
          <a:prstGeom prst="roundRect">
            <a:avLst>
              <a:gd name="adj" fmla="val 6409"/>
            </a:avLst>
          </a:prstGeom>
          <a:solidFill>
            <a:srgbClr val="FFF9E7"/>
          </a:solidFill>
          <a:ln w="25400" cap="rnd">
            <a:solidFill>
              <a:srgbClr val="FEFB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350" dirty="0"/>
              <a:t> </a:t>
            </a:r>
          </a:p>
        </p:txBody>
      </p:sp>
      <p:sp>
        <p:nvSpPr>
          <p:cNvPr id="5" name="Title 1"/>
          <p:cNvSpPr txBox="1">
            <a:spLocks/>
          </p:cNvSpPr>
          <p:nvPr userDrawn="1"/>
        </p:nvSpPr>
        <p:spPr>
          <a:xfrm>
            <a:off x="628650" y="3071813"/>
            <a:ext cx="7886700" cy="539750"/>
          </a:xfrm>
          <a:prstGeom prst="rect">
            <a:avLst/>
          </a:prstGeom>
        </p:spPr>
        <p:txBody>
          <a:bodyPr lIns="0" tIns="0" rIns="0" bIns="0" anchor="ctr" anchorCtr="1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Sassoon Infant Md" panose="02000603050000020003" pitchFamily="50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latin typeface="Twinkl" pitchFamily="50" charset="0"/>
              </a:rPr>
              <a:t>Success Criteria</a:t>
            </a:r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628650" y="735013"/>
            <a:ext cx="7886700" cy="539750"/>
          </a:xfrm>
          <a:prstGeom prst="rect">
            <a:avLst/>
          </a:prstGeom>
        </p:spPr>
        <p:txBody>
          <a:bodyPr lIns="0" tIns="0" rIns="0" bIns="0" anchor="ctr" anchorCtr="1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Sassoon Infant Md" panose="02000603050000020003" pitchFamily="50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latin typeface="Twinkl" pitchFamily="50" charset="0"/>
              </a:rPr>
              <a:t>Aim</a:t>
            </a:r>
          </a:p>
        </p:txBody>
      </p:sp>
      <p:sp>
        <p:nvSpPr>
          <p:cNvPr id="7" name="Content Placeholder 15"/>
          <p:cNvSpPr txBox="1">
            <a:spLocks/>
          </p:cNvSpPr>
          <p:nvPr userDrawn="1"/>
        </p:nvSpPr>
        <p:spPr>
          <a:xfrm>
            <a:off x="628650" y="3467100"/>
            <a:ext cx="7886700" cy="1409700"/>
          </a:xfrm>
          <a:prstGeom prst="rect">
            <a:avLst/>
          </a:prstGeom>
          <a:noFill/>
          <a:ln w="25400">
            <a:noFill/>
          </a:ln>
        </p:spPr>
        <p:txBody>
          <a:bodyPr lIns="180000" tIns="252000" rIns="252000" bIns="18000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C1C1C"/>
                </a:solidFill>
                <a:latin typeface="Sassoon Infant Rg" panose="02000503030000020003" pitchFamily="50" charset="0"/>
                <a:ea typeface="Sassoon Infant Rg" panose="02000503030000020003" pitchFamily="50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1C1C1C"/>
                </a:solidFill>
                <a:latin typeface="Sassoon Infant Rg" panose="02000503030000020003" pitchFamily="50" charset="0"/>
                <a:ea typeface="Sassoon Infant Rg" panose="02000503030000020003" pitchFamily="50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1C1C1C"/>
                </a:solidFill>
                <a:latin typeface="Sassoon Infant Rg" panose="02000503030000020003" pitchFamily="50" charset="0"/>
                <a:ea typeface="Sassoon Infant Rg" panose="02000503030000020003" pitchFamily="50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1C1C1C"/>
                </a:solidFill>
                <a:latin typeface="Sassoon Infant Rg" panose="02000503030000020003" pitchFamily="50" charset="0"/>
                <a:ea typeface="Sassoon Infant Rg" panose="02000503030000020003" pitchFamily="50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1C1C1C"/>
                </a:solidFill>
                <a:latin typeface="Sassoon Infant Rg" panose="02000503030000020003" pitchFamily="50" charset="0"/>
                <a:ea typeface="Sassoon Infant Rg" panose="02000503030000020003" pitchFamily="50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GB" dirty="0">
                <a:latin typeface="Twinkl" pitchFamily="50" charset="0"/>
              </a:rPr>
              <a:t>Statement 1 Lorem ipsum </a:t>
            </a:r>
            <a:r>
              <a:rPr lang="en-GB" dirty="0" err="1">
                <a:latin typeface="Twinkl" pitchFamily="50" charset="0"/>
              </a:rPr>
              <a:t>dolor</a:t>
            </a:r>
            <a:r>
              <a:rPr lang="en-GB" dirty="0">
                <a:latin typeface="Twinkl" pitchFamily="50" charset="0"/>
              </a:rPr>
              <a:t> sit </a:t>
            </a:r>
            <a:r>
              <a:rPr lang="en-GB" dirty="0" err="1">
                <a:latin typeface="Twinkl" pitchFamily="50" charset="0"/>
              </a:rPr>
              <a:t>amet</a:t>
            </a:r>
            <a:r>
              <a:rPr lang="en-GB" dirty="0">
                <a:latin typeface="Twinkl" pitchFamily="50" charset="0"/>
              </a:rPr>
              <a:t>, </a:t>
            </a:r>
            <a:r>
              <a:rPr lang="en-GB" dirty="0" err="1">
                <a:latin typeface="Twinkl" pitchFamily="50" charset="0"/>
              </a:rPr>
              <a:t>consectetur</a:t>
            </a:r>
            <a:r>
              <a:rPr lang="en-GB" dirty="0">
                <a:latin typeface="Twinkl" pitchFamily="50" charset="0"/>
              </a:rPr>
              <a:t> </a:t>
            </a:r>
            <a:r>
              <a:rPr lang="en-GB" dirty="0" err="1">
                <a:latin typeface="Twinkl" pitchFamily="50" charset="0"/>
              </a:rPr>
              <a:t>adipiscing</a:t>
            </a:r>
            <a:r>
              <a:rPr lang="en-GB" dirty="0">
                <a:latin typeface="Twinkl" pitchFamily="50" charset="0"/>
              </a:rPr>
              <a:t> </a:t>
            </a:r>
            <a:r>
              <a:rPr lang="en-GB" dirty="0" err="1">
                <a:latin typeface="Twinkl" pitchFamily="50" charset="0"/>
              </a:rPr>
              <a:t>elit</a:t>
            </a:r>
            <a:r>
              <a:rPr lang="en-GB" dirty="0">
                <a:latin typeface="Twinkl" pitchFamily="50" charset="0"/>
              </a:rPr>
              <a:t>.</a:t>
            </a:r>
          </a:p>
          <a:p>
            <a:pPr fontAlgn="auto">
              <a:spcAft>
                <a:spcPts val="0"/>
              </a:spcAft>
              <a:defRPr/>
            </a:pPr>
            <a:r>
              <a:rPr lang="en-GB" dirty="0">
                <a:latin typeface="Twinkl" pitchFamily="50" charset="0"/>
              </a:rPr>
              <a:t>Statement 2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GB" dirty="0">
                <a:latin typeface="Twinkl" pitchFamily="50" charset="0"/>
              </a:rPr>
              <a:t>Sub statement</a:t>
            </a:r>
          </a:p>
        </p:txBody>
      </p:sp>
      <p:sp>
        <p:nvSpPr>
          <p:cNvPr id="11" name="Content Placeholder 15"/>
          <p:cNvSpPr>
            <a:spLocks noGrp="1"/>
          </p:cNvSpPr>
          <p:nvPr>
            <p:ph idx="1"/>
          </p:nvPr>
        </p:nvSpPr>
        <p:spPr>
          <a:xfrm>
            <a:off x="628650" y="1127760"/>
            <a:ext cx="7886700" cy="1409700"/>
          </a:xfrm>
        </p:spPr>
        <p:txBody>
          <a:bodyPr>
            <a:normAutofit fontScale="92500" lnSpcReduction="10000"/>
          </a:bodyPr>
          <a:lstStyle>
            <a:lvl1pPr>
              <a:defRPr>
                <a:latin typeface="Twinkl" pitchFamily="50" charset="0"/>
              </a:defRPr>
            </a:lvl1pPr>
            <a:lvl2pPr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0416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288" y="6196013"/>
            <a:ext cx="5762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1315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90538" y="695325"/>
            <a:ext cx="8162925" cy="1150938"/>
          </a:xfrm>
          <a:prstGeom prst="roundRect">
            <a:avLst>
              <a:gd name="adj" fmla="val 9639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52000" tIns="252000" rIns="252000" bIns="25200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0538" y="1957388"/>
            <a:ext cx="8162925" cy="4387850"/>
          </a:xfrm>
          <a:prstGeom prst="roundRect">
            <a:avLst>
              <a:gd name="adj" fmla="val 2583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52000" tIns="252000" rIns="252000" bIns="252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 kern="1200">
          <a:solidFill>
            <a:srgbClr val="1C1C1C"/>
          </a:solidFill>
          <a:latin typeface="Twinkl" pitchFamily="50" charset="0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1C1C1C"/>
          </a:solidFill>
          <a:latin typeface="Twink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1C1C1C"/>
          </a:solidFill>
          <a:latin typeface="Twink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1C1C1C"/>
          </a:solidFill>
          <a:latin typeface="Twink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1C1C1C"/>
          </a:solidFill>
          <a:latin typeface="Twinkl" pitchFamily="2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1C1C1C"/>
          </a:solidFill>
          <a:latin typeface="Twinkl" pitchFamily="2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1C1C1C"/>
          </a:solidFill>
          <a:latin typeface="Twinkl" pitchFamily="2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1C1C1C"/>
          </a:solidFill>
          <a:latin typeface="Twinkl" pitchFamily="2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1C1C1C"/>
          </a:solidFill>
          <a:latin typeface="Twinkl" pitchFamily="2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1C1C1C"/>
          </a:solidFill>
          <a:latin typeface="Twinkl" pitchFamily="50" charset="0"/>
          <a:ea typeface="Sassoon Infant Rg" panose="02000503030000020003" pitchFamily="50" charset="0"/>
          <a:cs typeface="Sassoon Infant Rg" panose="02000503030000020003" pitchFamily="50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rgbClr val="1C1C1C"/>
          </a:solidFill>
          <a:latin typeface="Twinkl" pitchFamily="50" charset="0"/>
          <a:ea typeface="Sassoon Infant Rg" panose="02000503030000020003" pitchFamily="50" charset="0"/>
          <a:cs typeface="Sassoon Infant Rg" panose="02000503030000020003" pitchFamily="50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rgbClr val="1C1C1C"/>
          </a:solidFill>
          <a:latin typeface="Twinkl" pitchFamily="50" charset="0"/>
          <a:ea typeface="Sassoon Infant Rg" panose="02000503030000020003" pitchFamily="50" charset="0"/>
          <a:cs typeface="Sassoon Infant Rg" panose="02000503030000020003" pitchFamily="50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rgbClr val="1C1C1C"/>
          </a:solidFill>
          <a:latin typeface="Twinkl" pitchFamily="50" charset="0"/>
          <a:ea typeface="Sassoon Infant Rg" panose="02000503030000020003" pitchFamily="50" charset="0"/>
          <a:cs typeface="Sassoon Infant Rg" panose="02000503030000020003" pitchFamily="50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rgbClr val="1C1C1C"/>
          </a:solidFill>
          <a:latin typeface="Twinkl" pitchFamily="50" charset="0"/>
          <a:ea typeface="Sassoon Infant Rg" panose="02000503030000020003" pitchFamily="50" charset="0"/>
          <a:cs typeface="Sassoon Infant Rg" panose="02000503030000020003" pitchFamily="5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tiff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tiff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hyperlink" Target="https://assets.publishing.service.gov.uk/government/uploads/system/uploads/attachment_data/file/528193/Eatwell_guide_colour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tiff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6688123" y="5015843"/>
            <a:ext cx="1746208" cy="1177519"/>
            <a:chOff x="6629400" y="4868333"/>
            <a:chExt cx="1639887" cy="1074213"/>
          </a:xfrm>
        </p:grpSpPr>
        <p:sp>
          <p:nvSpPr>
            <p:cNvPr id="2" name="Rounded Rectangle 1"/>
            <p:cNvSpPr/>
            <p:nvPr/>
          </p:nvSpPr>
          <p:spPr>
            <a:xfrm>
              <a:off x="7050351" y="4868333"/>
              <a:ext cx="1218936" cy="1074213"/>
            </a:xfrm>
            <a:prstGeom prst="roundRect">
              <a:avLst>
                <a:gd name="adj" fmla="val 11058"/>
              </a:avLst>
            </a:prstGeom>
            <a:solidFill>
              <a:srgbClr val="B2A2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ounded Rectangle 89"/>
            <p:cNvSpPr/>
            <p:nvPr/>
          </p:nvSpPr>
          <p:spPr>
            <a:xfrm>
              <a:off x="7050351" y="5657308"/>
              <a:ext cx="1218936" cy="285238"/>
            </a:xfrm>
            <a:prstGeom prst="roundRect">
              <a:avLst>
                <a:gd name="adj" fmla="val 0"/>
              </a:avLst>
            </a:prstGeom>
            <a:solidFill>
              <a:srgbClr val="662C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/>
                <a:t>Oil &amp; spreads</a:t>
              </a:r>
            </a:p>
          </p:txBody>
        </p:sp>
        <p:sp>
          <p:nvSpPr>
            <p:cNvPr id="10" name="Bent Arrow 9"/>
            <p:cNvSpPr/>
            <p:nvPr/>
          </p:nvSpPr>
          <p:spPr>
            <a:xfrm flipV="1">
              <a:off x="6629400" y="5016500"/>
              <a:ext cx="400313" cy="891348"/>
            </a:xfrm>
            <a:prstGeom prst="bentArrow">
              <a:avLst>
                <a:gd name="adj1" fmla="val 28841"/>
                <a:gd name="adj2" fmla="val 25000"/>
                <a:gd name="adj3" fmla="val 25000"/>
                <a:gd name="adj4" fmla="val 43750"/>
              </a:avLst>
            </a:prstGeom>
            <a:solidFill>
              <a:srgbClr val="662C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pic>
        <p:nvPicPr>
          <p:cNvPr id="10270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5"/>
          <a:stretch>
            <a:fillRect/>
          </a:stretch>
        </p:blipFill>
        <p:spPr bwMode="auto">
          <a:xfrm>
            <a:off x="1099679" y="925138"/>
            <a:ext cx="6938575" cy="5268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3" name="Cereal"/>
          <p:cNvGrpSpPr>
            <a:grpSpLocks/>
          </p:cNvGrpSpPr>
          <p:nvPr/>
        </p:nvGrpSpPr>
        <p:grpSpPr bwMode="auto">
          <a:xfrm>
            <a:off x="8334128" y="4751289"/>
            <a:ext cx="725982" cy="798710"/>
            <a:chOff x="1920411" y="924568"/>
            <a:chExt cx="888828" cy="976517"/>
          </a:xfrm>
        </p:grpSpPr>
        <p:pic>
          <p:nvPicPr>
            <p:cNvPr id="10325" name="Picture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4174" y="924568"/>
              <a:ext cx="494255" cy="666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26" name="TextBox 71"/>
            <p:cNvSpPr txBox="1">
              <a:spLocks noChangeArrowheads="1"/>
            </p:cNvSpPr>
            <p:nvPr/>
          </p:nvSpPr>
          <p:spPr bwMode="auto">
            <a:xfrm>
              <a:off x="1920411" y="1593308"/>
              <a:ext cx="88882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GB" altLang="en-US" sz="1400">
                  <a:solidFill>
                    <a:schemeClr val="tx1"/>
                  </a:solidFill>
                </a:rPr>
                <a:t>cereal</a:t>
              </a:r>
            </a:p>
          </p:txBody>
        </p:sp>
      </p:grpSp>
      <p:grpSp>
        <p:nvGrpSpPr>
          <p:cNvPr id="137" name="Cucumber"/>
          <p:cNvGrpSpPr>
            <a:grpSpLocks/>
          </p:cNvGrpSpPr>
          <p:nvPr/>
        </p:nvGrpSpPr>
        <p:grpSpPr bwMode="auto">
          <a:xfrm>
            <a:off x="90244" y="3765651"/>
            <a:ext cx="1074254" cy="619018"/>
            <a:chOff x="-3136" y="3740923"/>
            <a:chExt cx="1322882" cy="760910"/>
          </a:xfrm>
        </p:grpSpPr>
        <p:sp>
          <p:nvSpPr>
            <p:cNvPr id="10323" name="TextBox 62"/>
            <p:cNvSpPr txBox="1">
              <a:spLocks noChangeArrowheads="1"/>
            </p:cNvSpPr>
            <p:nvPr/>
          </p:nvSpPr>
          <p:spPr bwMode="auto">
            <a:xfrm>
              <a:off x="-3136" y="4194056"/>
              <a:ext cx="132288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GB" altLang="en-US" sz="1400" dirty="0">
                  <a:solidFill>
                    <a:schemeClr val="tx1"/>
                  </a:solidFill>
                </a:rPr>
                <a:t>cucumber</a:t>
              </a:r>
            </a:p>
          </p:txBody>
        </p:sp>
        <p:pic>
          <p:nvPicPr>
            <p:cNvPr id="10324" name="Picture 9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633" y="3740923"/>
              <a:ext cx="883997" cy="4999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9" name="Oil"/>
          <p:cNvGrpSpPr>
            <a:grpSpLocks/>
          </p:cNvGrpSpPr>
          <p:nvPr/>
        </p:nvGrpSpPr>
        <p:grpSpPr bwMode="auto">
          <a:xfrm>
            <a:off x="262589" y="4682373"/>
            <a:ext cx="594323" cy="788549"/>
            <a:chOff x="1056172" y="2044774"/>
            <a:chExt cx="1039164" cy="1244604"/>
          </a:xfrm>
        </p:grpSpPr>
        <p:sp>
          <p:nvSpPr>
            <p:cNvPr id="10319" name="TextBox 44"/>
            <p:cNvSpPr txBox="1">
              <a:spLocks noChangeArrowheads="1"/>
            </p:cNvSpPr>
            <p:nvPr/>
          </p:nvSpPr>
          <p:spPr bwMode="auto">
            <a:xfrm>
              <a:off x="1056172" y="2981601"/>
              <a:ext cx="10391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GB" altLang="en-US" sz="1400" dirty="0">
                  <a:solidFill>
                    <a:schemeClr val="tx1"/>
                  </a:solidFill>
                </a:rPr>
                <a:t>oil</a:t>
              </a:r>
            </a:p>
          </p:txBody>
        </p:sp>
        <p:pic>
          <p:nvPicPr>
            <p:cNvPr id="10320" name="Picture 9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720" y="2044774"/>
              <a:ext cx="365792" cy="9510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4" name="Crisp"/>
          <p:cNvGrpSpPr>
            <a:grpSpLocks/>
          </p:cNvGrpSpPr>
          <p:nvPr/>
        </p:nvGrpSpPr>
        <p:grpSpPr bwMode="auto">
          <a:xfrm>
            <a:off x="62421" y="361075"/>
            <a:ext cx="1116584" cy="503400"/>
            <a:chOff x="-40764" y="314624"/>
            <a:chExt cx="1322882" cy="597160"/>
          </a:xfrm>
        </p:grpSpPr>
        <p:sp>
          <p:nvSpPr>
            <p:cNvPr id="10313" name="TextBox 10"/>
            <p:cNvSpPr txBox="1">
              <a:spLocks noChangeArrowheads="1"/>
            </p:cNvSpPr>
            <p:nvPr/>
          </p:nvSpPr>
          <p:spPr bwMode="auto">
            <a:xfrm>
              <a:off x="-40764" y="604007"/>
              <a:ext cx="132288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GB" altLang="en-US" sz="1400">
                  <a:solidFill>
                    <a:schemeClr val="tx1"/>
                  </a:solidFill>
                </a:rPr>
                <a:t>crisps</a:t>
              </a:r>
            </a:p>
          </p:txBody>
        </p:sp>
        <p:pic>
          <p:nvPicPr>
            <p:cNvPr id="10314" name="Picture 10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318" y="314624"/>
              <a:ext cx="573074" cy="341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1" name="Yoghurt"/>
          <p:cNvGrpSpPr>
            <a:grpSpLocks/>
          </p:cNvGrpSpPr>
          <p:nvPr/>
        </p:nvGrpSpPr>
        <p:grpSpPr bwMode="auto">
          <a:xfrm>
            <a:off x="793750" y="152400"/>
            <a:ext cx="1322388" cy="600075"/>
            <a:chOff x="794072" y="151997"/>
            <a:chExt cx="1322882" cy="600470"/>
          </a:xfrm>
        </p:grpSpPr>
        <p:sp>
          <p:nvSpPr>
            <p:cNvPr id="10309" name="TextBox 35"/>
            <p:cNvSpPr txBox="1">
              <a:spLocks noChangeArrowheads="1"/>
            </p:cNvSpPr>
            <p:nvPr/>
          </p:nvSpPr>
          <p:spPr bwMode="auto">
            <a:xfrm>
              <a:off x="794072" y="444690"/>
              <a:ext cx="132288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GB" altLang="en-US" sz="1400" dirty="0">
                  <a:solidFill>
                    <a:schemeClr val="tx1"/>
                  </a:solidFill>
                </a:rPr>
                <a:t>yoghurt</a:t>
              </a:r>
            </a:p>
          </p:txBody>
        </p:sp>
        <p:pic>
          <p:nvPicPr>
            <p:cNvPr id="10310" name="Picture 10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4309" y="151997"/>
              <a:ext cx="377985" cy="341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2" name="Lettuce"/>
          <p:cNvGrpSpPr>
            <a:grpSpLocks/>
          </p:cNvGrpSpPr>
          <p:nvPr/>
        </p:nvGrpSpPr>
        <p:grpSpPr bwMode="auto">
          <a:xfrm>
            <a:off x="1890413" y="202325"/>
            <a:ext cx="1094388" cy="662150"/>
            <a:chOff x="1775824" y="133068"/>
            <a:chExt cx="1322882" cy="800994"/>
          </a:xfrm>
        </p:grpSpPr>
        <p:sp>
          <p:nvSpPr>
            <p:cNvPr id="10307" name="TextBox 56"/>
            <p:cNvSpPr txBox="1">
              <a:spLocks noChangeArrowheads="1"/>
            </p:cNvSpPr>
            <p:nvPr/>
          </p:nvSpPr>
          <p:spPr bwMode="auto">
            <a:xfrm>
              <a:off x="1775824" y="626285"/>
              <a:ext cx="132288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GB" altLang="en-US" sz="1400">
                  <a:solidFill>
                    <a:schemeClr val="tx1"/>
                  </a:solidFill>
                </a:rPr>
                <a:t>lettuce</a:t>
              </a:r>
            </a:p>
          </p:txBody>
        </p:sp>
        <p:pic>
          <p:nvPicPr>
            <p:cNvPr id="10308" name="Picture 10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4224" y="133068"/>
              <a:ext cx="591363" cy="518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4" name="Pasta"/>
          <p:cNvGrpSpPr>
            <a:grpSpLocks/>
          </p:cNvGrpSpPr>
          <p:nvPr/>
        </p:nvGrpSpPr>
        <p:grpSpPr bwMode="auto">
          <a:xfrm>
            <a:off x="254886" y="6015569"/>
            <a:ext cx="1001530" cy="635526"/>
            <a:chOff x="2949868" y="194033"/>
            <a:chExt cx="1039164" cy="658797"/>
          </a:xfrm>
        </p:grpSpPr>
        <p:sp>
          <p:nvSpPr>
            <p:cNvPr id="10305" name="TextBox 23"/>
            <p:cNvSpPr txBox="1">
              <a:spLocks noChangeArrowheads="1"/>
            </p:cNvSpPr>
            <p:nvPr/>
          </p:nvSpPr>
          <p:spPr bwMode="auto">
            <a:xfrm>
              <a:off x="2949868" y="545053"/>
              <a:ext cx="10391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GB" altLang="en-US" sz="1400">
                  <a:solidFill>
                    <a:schemeClr val="tx1"/>
                  </a:solidFill>
                </a:rPr>
                <a:t>pasta</a:t>
              </a:r>
            </a:p>
          </p:txBody>
        </p:sp>
        <p:pic>
          <p:nvPicPr>
            <p:cNvPr id="10306" name="Picture 11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2762" y="194033"/>
              <a:ext cx="548688" cy="396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6" name="Bread"/>
          <p:cNvGrpSpPr>
            <a:grpSpLocks/>
          </p:cNvGrpSpPr>
          <p:nvPr/>
        </p:nvGrpSpPr>
        <p:grpSpPr bwMode="auto">
          <a:xfrm>
            <a:off x="5224623" y="274315"/>
            <a:ext cx="866456" cy="621358"/>
            <a:chOff x="5416045" y="212222"/>
            <a:chExt cx="1039164" cy="744744"/>
          </a:xfrm>
        </p:grpSpPr>
        <p:sp>
          <p:nvSpPr>
            <p:cNvPr id="10301" name="TextBox 29"/>
            <p:cNvSpPr txBox="1">
              <a:spLocks noChangeArrowheads="1"/>
            </p:cNvSpPr>
            <p:nvPr/>
          </p:nvSpPr>
          <p:spPr bwMode="auto">
            <a:xfrm>
              <a:off x="5416045" y="649189"/>
              <a:ext cx="10391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GB" altLang="en-US" sz="1400" dirty="0">
                  <a:solidFill>
                    <a:schemeClr val="tx1"/>
                  </a:solidFill>
                </a:rPr>
                <a:t>bread</a:t>
              </a:r>
            </a:p>
          </p:txBody>
        </p:sp>
        <p:pic>
          <p:nvPicPr>
            <p:cNvPr id="10302" name="Picture 11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6314" y="212222"/>
              <a:ext cx="585267" cy="493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7" name="Broccoli"/>
          <p:cNvGrpSpPr>
            <a:grpSpLocks/>
          </p:cNvGrpSpPr>
          <p:nvPr/>
        </p:nvGrpSpPr>
        <p:grpSpPr bwMode="auto">
          <a:xfrm>
            <a:off x="7072008" y="230754"/>
            <a:ext cx="819760" cy="571956"/>
            <a:chOff x="6498004" y="229142"/>
            <a:chExt cx="971943" cy="677214"/>
          </a:xfrm>
        </p:grpSpPr>
        <p:sp>
          <p:nvSpPr>
            <p:cNvPr id="10299" name="TextBox 21"/>
            <p:cNvSpPr txBox="1">
              <a:spLocks noChangeArrowheads="1"/>
            </p:cNvSpPr>
            <p:nvPr/>
          </p:nvSpPr>
          <p:spPr bwMode="auto">
            <a:xfrm>
              <a:off x="6498004" y="598579"/>
              <a:ext cx="97194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GB" altLang="en-US" sz="1400">
                  <a:solidFill>
                    <a:schemeClr val="tx1"/>
                  </a:solidFill>
                </a:rPr>
                <a:t>broccoli</a:t>
              </a:r>
            </a:p>
          </p:txBody>
        </p:sp>
        <p:pic>
          <p:nvPicPr>
            <p:cNvPr id="10300" name="Picture 116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5478" y="229142"/>
              <a:ext cx="548688" cy="4450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9" name="Burger"/>
          <p:cNvGrpSpPr>
            <a:grpSpLocks/>
          </p:cNvGrpSpPr>
          <p:nvPr/>
        </p:nvGrpSpPr>
        <p:grpSpPr bwMode="auto">
          <a:xfrm>
            <a:off x="8234363" y="6003020"/>
            <a:ext cx="906462" cy="419324"/>
            <a:chOff x="6828004" y="1372651"/>
            <a:chExt cx="1039164" cy="481727"/>
          </a:xfrm>
        </p:grpSpPr>
        <p:sp>
          <p:nvSpPr>
            <p:cNvPr id="10297" name="TextBox 41"/>
            <p:cNvSpPr txBox="1">
              <a:spLocks noChangeArrowheads="1"/>
            </p:cNvSpPr>
            <p:nvPr/>
          </p:nvSpPr>
          <p:spPr bwMode="auto">
            <a:xfrm>
              <a:off x="6828004" y="1546601"/>
              <a:ext cx="10391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GB" altLang="en-US" sz="1400" dirty="0">
                  <a:solidFill>
                    <a:schemeClr val="tx1"/>
                  </a:solidFill>
                </a:rPr>
                <a:t>burger</a:t>
              </a:r>
            </a:p>
          </p:txBody>
        </p:sp>
        <p:pic>
          <p:nvPicPr>
            <p:cNvPr id="10298" name="Picture 11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3212" y="1372651"/>
              <a:ext cx="415980" cy="253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8" name="Strawberry"/>
          <p:cNvGrpSpPr>
            <a:grpSpLocks/>
          </p:cNvGrpSpPr>
          <p:nvPr/>
        </p:nvGrpSpPr>
        <p:grpSpPr bwMode="auto">
          <a:xfrm>
            <a:off x="7842171" y="214744"/>
            <a:ext cx="1159783" cy="702400"/>
            <a:chOff x="7774987" y="167563"/>
            <a:chExt cx="1140072" cy="796348"/>
          </a:xfrm>
        </p:grpSpPr>
        <p:sp>
          <p:nvSpPr>
            <p:cNvPr id="10295" name="TextBox 32"/>
            <p:cNvSpPr txBox="1">
              <a:spLocks noChangeArrowheads="1"/>
            </p:cNvSpPr>
            <p:nvPr/>
          </p:nvSpPr>
          <p:spPr bwMode="auto">
            <a:xfrm>
              <a:off x="7774987" y="656134"/>
              <a:ext cx="114007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GB" altLang="en-US" sz="1400">
                  <a:solidFill>
                    <a:schemeClr val="tx1"/>
                  </a:solidFill>
                </a:rPr>
                <a:t>strawberry</a:t>
              </a:r>
            </a:p>
          </p:txBody>
        </p:sp>
        <p:pic>
          <p:nvPicPr>
            <p:cNvPr id="10296" name="Picture 120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1689" y="167563"/>
              <a:ext cx="420660" cy="4816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0" name="Peas"/>
          <p:cNvGrpSpPr>
            <a:grpSpLocks/>
          </p:cNvGrpSpPr>
          <p:nvPr/>
        </p:nvGrpSpPr>
        <p:grpSpPr bwMode="auto">
          <a:xfrm>
            <a:off x="8124879" y="1175504"/>
            <a:ext cx="701568" cy="433468"/>
            <a:chOff x="7978500" y="1316385"/>
            <a:chExt cx="888828" cy="548641"/>
          </a:xfrm>
        </p:grpSpPr>
        <p:sp>
          <p:nvSpPr>
            <p:cNvPr id="10293" name="TextBox 65"/>
            <p:cNvSpPr txBox="1">
              <a:spLocks noChangeArrowheads="1"/>
            </p:cNvSpPr>
            <p:nvPr/>
          </p:nvSpPr>
          <p:spPr bwMode="auto">
            <a:xfrm>
              <a:off x="7978500" y="1557249"/>
              <a:ext cx="88882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GB" altLang="en-US" sz="1400">
                  <a:solidFill>
                    <a:schemeClr val="tx1"/>
                  </a:solidFill>
                </a:rPr>
                <a:t>peas</a:t>
              </a:r>
            </a:p>
          </p:txBody>
        </p:sp>
        <p:pic>
          <p:nvPicPr>
            <p:cNvPr id="10294" name="Picture 122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1691" y="1316385"/>
              <a:ext cx="804742" cy="317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2" name="Potatoes"/>
          <p:cNvGrpSpPr>
            <a:grpSpLocks/>
          </p:cNvGrpSpPr>
          <p:nvPr/>
        </p:nvGrpSpPr>
        <p:grpSpPr bwMode="auto">
          <a:xfrm>
            <a:off x="8212138" y="2159675"/>
            <a:ext cx="847972" cy="443152"/>
            <a:chOff x="7867168" y="2341538"/>
            <a:chExt cx="1322882" cy="828089"/>
          </a:xfrm>
        </p:grpSpPr>
        <p:sp>
          <p:nvSpPr>
            <p:cNvPr id="10289" name="TextBox 50"/>
            <p:cNvSpPr txBox="1">
              <a:spLocks noChangeArrowheads="1"/>
            </p:cNvSpPr>
            <p:nvPr/>
          </p:nvSpPr>
          <p:spPr bwMode="auto">
            <a:xfrm>
              <a:off x="7867168" y="2861850"/>
              <a:ext cx="132288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GB" altLang="en-US" sz="1400">
                  <a:solidFill>
                    <a:schemeClr val="tx1"/>
                  </a:solidFill>
                </a:rPr>
                <a:t>potatoes</a:t>
              </a:r>
            </a:p>
          </p:txBody>
        </p:sp>
        <p:pic>
          <p:nvPicPr>
            <p:cNvPr id="10290" name="Picture 126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9757" y="2341538"/>
              <a:ext cx="755970" cy="585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3" name="Cheese"/>
          <p:cNvGrpSpPr>
            <a:grpSpLocks/>
          </p:cNvGrpSpPr>
          <p:nvPr/>
        </p:nvGrpSpPr>
        <p:grpSpPr bwMode="auto">
          <a:xfrm>
            <a:off x="5890341" y="6105820"/>
            <a:ext cx="761942" cy="454496"/>
            <a:chOff x="7106204" y="3141543"/>
            <a:chExt cx="888828" cy="634519"/>
          </a:xfrm>
        </p:grpSpPr>
        <p:sp>
          <p:nvSpPr>
            <p:cNvPr id="10287" name="TextBox 68"/>
            <p:cNvSpPr txBox="1">
              <a:spLocks noChangeArrowheads="1"/>
            </p:cNvSpPr>
            <p:nvPr/>
          </p:nvSpPr>
          <p:spPr bwMode="auto">
            <a:xfrm>
              <a:off x="7106204" y="3468285"/>
              <a:ext cx="88882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GB" altLang="en-US" sz="1400" dirty="0">
                  <a:solidFill>
                    <a:schemeClr val="tx1"/>
                  </a:solidFill>
                </a:rPr>
                <a:t>cheese</a:t>
              </a:r>
            </a:p>
          </p:txBody>
        </p:sp>
        <p:pic>
          <p:nvPicPr>
            <p:cNvPr id="10288" name="Picture 128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7586" y="3141543"/>
              <a:ext cx="536494" cy="377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4" name="Butter"/>
          <p:cNvGrpSpPr>
            <a:grpSpLocks/>
          </p:cNvGrpSpPr>
          <p:nvPr/>
        </p:nvGrpSpPr>
        <p:grpSpPr bwMode="auto">
          <a:xfrm>
            <a:off x="965200" y="1095375"/>
            <a:ext cx="1139825" cy="679450"/>
            <a:chOff x="6916409" y="3905746"/>
            <a:chExt cx="1140072" cy="678538"/>
          </a:xfrm>
        </p:grpSpPr>
        <p:sp>
          <p:nvSpPr>
            <p:cNvPr id="10285" name="TextBox 53"/>
            <p:cNvSpPr txBox="1">
              <a:spLocks noChangeArrowheads="1"/>
            </p:cNvSpPr>
            <p:nvPr/>
          </p:nvSpPr>
          <p:spPr bwMode="auto">
            <a:xfrm>
              <a:off x="6916409" y="4276507"/>
              <a:ext cx="114007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GB" altLang="en-US" sz="1400" dirty="0">
                  <a:solidFill>
                    <a:schemeClr val="tx1"/>
                  </a:solidFill>
                </a:rPr>
                <a:t>butter</a:t>
              </a:r>
            </a:p>
          </p:txBody>
        </p:sp>
        <p:pic>
          <p:nvPicPr>
            <p:cNvPr id="10286" name="Picture 130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7651" y="3905746"/>
              <a:ext cx="615749" cy="371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5" name="Fish"/>
          <p:cNvGrpSpPr>
            <a:grpSpLocks/>
          </p:cNvGrpSpPr>
          <p:nvPr/>
        </p:nvGrpSpPr>
        <p:grpSpPr bwMode="auto">
          <a:xfrm>
            <a:off x="8005394" y="3988859"/>
            <a:ext cx="813538" cy="467784"/>
            <a:chOff x="7967605" y="3966537"/>
            <a:chExt cx="888828" cy="511778"/>
          </a:xfrm>
        </p:grpSpPr>
        <p:sp>
          <p:nvSpPr>
            <p:cNvPr id="10283" name="TextBox 74"/>
            <p:cNvSpPr txBox="1">
              <a:spLocks noChangeArrowheads="1"/>
            </p:cNvSpPr>
            <p:nvPr/>
          </p:nvSpPr>
          <p:spPr bwMode="auto">
            <a:xfrm>
              <a:off x="7967605" y="4170538"/>
              <a:ext cx="88882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GB" altLang="en-US" sz="1400">
                  <a:solidFill>
                    <a:schemeClr val="tx1"/>
                  </a:solidFill>
                </a:rPr>
                <a:t>fish</a:t>
              </a:r>
            </a:p>
          </p:txBody>
        </p:sp>
        <p:pic>
          <p:nvPicPr>
            <p:cNvPr id="10284" name="Picture 132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6690" y="3966537"/>
              <a:ext cx="570658" cy="222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1" name="egg"/>
          <p:cNvGrpSpPr>
            <a:grpSpLocks/>
          </p:cNvGrpSpPr>
          <p:nvPr/>
        </p:nvGrpSpPr>
        <p:grpSpPr bwMode="auto">
          <a:xfrm>
            <a:off x="1780351" y="6212960"/>
            <a:ext cx="970024" cy="482044"/>
            <a:chOff x="6828004" y="1338967"/>
            <a:chExt cx="1039164" cy="515411"/>
          </a:xfrm>
        </p:grpSpPr>
        <p:sp>
          <p:nvSpPr>
            <p:cNvPr id="10281" name="TextBox 161"/>
            <p:cNvSpPr txBox="1">
              <a:spLocks noChangeArrowheads="1"/>
            </p:cNvSpPr>
            <p:nvPr/>
          </p:nvSpPr>
          <p:spPr bwMode="auto">
            <a:xfrm>
              <a:off x="6828004" y="1546601"/>
              <a:ext cx="10391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GB" altLang="en-US" sz="1400" dirty="0">
                  <a:solidFill>
                    <a:schemeClr val="tx1"/>
                  </a:solidFill>
                </a:rPr>
                <a:t>egg</a:t>
              </a:r>
            </a:p>
          </p:txBody>
        </p:sp>
        <p:pic>
          <p:nvPicPr>
            <p:cNvPr id="10282" name="Picture 162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2580" y="1338967"/>
              <a:ext cx="369250" cy="318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4" name="Rice"/>
          <p:cNvGrpSpPr>
            <a:grpSpLocks/>
          </p:cNvGrpSpPr>
          <p:nvPr/>
        </p:nvGrpSpPr>
        <p:grpSpPr bwMode="auto">
          <a:xfrm>
            <a:off x="8076953" y="3008033"/>
            <a:ext cx="983158" cy="568886"/>
            <a:chOff x="7867168" y="2404462"/>
            <a:chExt cx="1322882" cy="765165"/>
          </a:xfrm>
        </p:grpSpPr>
        <p:sp>
          <p:nvSpPr>
            <p:cNvPr id="10279" name="TextBox 164"/>
            <p:cNvSpPr txBox="1">
              <a:spLocks noChangeArrowheads="1"/>
            </p:cNvSpPr>
            <p:nvPr/>
          </p:nvSpPr>
          <p:spPr bwMode="auto">
            <a:xfrm>
              <a:off x="7867168" y="2861850"/>
              <a:ext cx="132288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GB" altLang="en-US" sz="1400" dirty="0">
                  <a:solidFill>
                    <a:schemeClr val="tx1"/>
                  </a:solidFill>
                </a:rPr>
                <a:t>rice</a:t>
              </a:r>
            </a:p>
          </p:txBody>
        </p:sp>
        <p:pic>
          <p:nvPicPr>
            <p:cNvPr id="10280" name="Picture 165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9757" y="2404462"/>
              <a:ext cx="755970" cy="459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nuts"/>
          <p:cNvGrpSpPr>
            <a:grpSpLocks/>
          </p:cNvGrpSpPr>
          <p:nvPr/>
        </p:nvGrpSpPr>
        <p:grpSpPr bwMode="auto">
          <a:xfrm>
            <a:off x="6976272" y="1101295"/>
            <a:ext cx="1263644" cy="664436"/>
            <a:chOff x="6936741" y="2419762"/>
            <a:chExt cx="1322387" cy="695119"/>
          </a:xfrm>
        </p:grpSpPr>
        <p:pic>
          <p:nvPicPr>
            <p:cNvPr id="10277" name="Picture 1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1585" y="2419762"/>
              <a:ext cx="532152" cy="4115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78" name="TextBox 59"/>
            <p:cNvSpPr txBox="1">
              <a:spLocks noChangeArrowheads="1"/>
            </p:cNvSpPr>
            <p:nvPr/>
          </p:nvSpPr>
          <p:spPr bwMode="auto">
            <a:xfrm>
              <a:off x="6936741" y="2807399"/>
              <a:ext cx="1322387" cy="307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GB" altLang="en-US" sz="1400">
                  <a:solidFill>
                    <a:schemeClr val="tx1"/>
                  </a:solidFill>
                </a:rPr>
                <a:t>nuts</a:t>
              </a:r>
            </a:p>
          </p:txBody>
        </p:sp>
      </p:grpSp>
      <p:grpSp>
        <p:nvGrpSpPr>
          <p:cNvPr id="5" name="Chick peas"/>
          <p:cNvGrpSpPr>
            <a:grpSpLocks/>
          </p:cNvGrpSpPr>
          <p:nvPr/>
        </p:nvGrpSpPr>
        <p:grpSpPr bwMode="auto">
          <a:xfrm>
            <a:off x="2827019" y="268072"/>
            <a:ext cx="1081726" cy="683058"/>
            <a:chOff x="2736984" y="152400"/>
            <a:chExt cx="1322387" cy="834966"/>
          </a:xfrm>
        </p:grpSpPr>
        <p:pic>
          <p:nvPicPr>
            <p:cNvPr id="10275" name="Picture 3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5487" y="152400"/>
              <a:ext cx="322722" cy="543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76" name="TextBox 56"/>
            <p:cNvSpPr txBox="1">
              <a:spLocks noChangeArrowheads="1"/>
            </p:cNvSpPr>
            <p:nvPr/>
          </p:nvSpPr>
          <p:spPr bwMode="auto">
            <a:xfrm>
              <a:off x="2736984" y="679933"/>
              <a:ext cx="1322387" cy="307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GB" altLang="en-US" sz="1400">
                  <a:solidFill>
                    <a:schemeClr val="tx1"/>
                  </a:solidFill>
                </a:rPr>
                <a:t>chick peas</a:t>
              </a:r>
            </a:p>
          </p:txBody>
        </p:sp>
      </p:grpSp>
      <p:grpSp>
        <p:nvGrpSpPr>
          <p:cNvPr id="4" name="Apple"/>
          <p:cNvGrpSpPr>
            <a:grpSpLocks/>
          </p:cNvGrpSpPr>
          <p:nvPr/>
        </p:nvGrpSpPr>
        <p:grpSpPr bwMode="auto">
          <a:xfrm>
            <a:off x="6146003" y="342535"/>
            <a:ext cx="830270" cy="592868"/>
            <a:chOff x="6041657" y="268049"/>
            <a:chExt cx="1038225" cy="742144"/>
          </a:xfrm>
        </p:grpSpPr>
        <p:pic>
          <p:nvPicPr>
            <p:cNvPr id="10273" name="Apple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0559" y="268049"/>
              <a:ext cx="471453" cy="4560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74" name="TextBox 29"/>
            <p:cNvSpPr txBox="1">
              <a:spLocks noChangeArrowheads="1"/>
            </p:cNvSpPr>
            <p:nvPr/>
          </p:nvSpPr>
          <p:spPr bwMode="auto">
            <a:xfrm>
              <a:off x="6041657" y="702501"/>
              <a:ext cx="1038225" cy="3076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GB" altLang="en-US" sz="1400">
                  <a:solidFill>
                    <a:schemeClr val="tx1"/>
                  </a:solidFill>
                </a:rPr>
                <a:t>apple</a:t>
              </a:r>
            </a:p>
          </p:txBody>
        </p:sp>
      </p:grpSp>
      <p:grpSp>
        <p:nvGrpSpPr>
          <p:cNvPr id="7" name="Banana"/>
          <p:cNvGrpSpPr>
            <a:grpSpLocks/>
          </p:cNvGrpSpPr>
          <p:nvPr/>
        </p:nvGrpSpPr>
        <p:grpSpPr bwMode="auto">
          <a:xfrm>
            <a:off x="1184498" y="5188950"/>
            <a:ext cx="906018" cy="615538"/>
            <a:chOff x="6985821" y="973333"/>
            <a:chExt cx="1039812" cy="706933"/>
          </a:xfrm>
        </p:grpSpPr>
        <p:pic>
          <p:nvPicPr>
            <p:cNvPr id="10271" name="Picture 5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0980" y="973333"/>
              <a:ext cx="531001" cy="461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72" name="TextBox 41"/>
            <p:cNvSpPr txBox="1">
              <a:spLocks noChangeArrowheads="1"/>
            </p:cNvSpPr>
            <p:nvPr/>
          </p:nvSpPr>
          <p:spPr bwMode="auto">
            <a:xfrm>
              <a:off x="6985821" y="1372946"/>
              <a:ext cx="1039812" cy="307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>
                  <a:solidFill>
                    <a:srgbClr val="1C1C1C"/>
                  </a:solidFill>
                  <a:latin typeface="Twinkl" pitchFamily="2" charset="0"/>
                  <a:ea typeface="Sassoon Infant Rg" panose="02000503030000020003" pitchFamily="50" charset="0"/>
                  <a:cs typeface="Sassoon Infant Rg" panose="02000503030000020003" pitchFamily="50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GB" altLang="en-US" sz="1400" dirty="0">
                  <a:solidFill>
                    <a:schemeClr val="tx1"/>
                  </a:solidFill>
                </a:rPr>
                <a:t>banana</a:t>
              </a:r>
            </a:p>
          </p:txBody>
        </p:sp>
      </p:grpSp>
      <p:grpSp>
        <p:nvGrpSpPr>
          <p:cNvPr id="17" name="Tomato"/>
          <p:cNvGrpSpPr/>
          <p:nvPr/>
        </p:nvGrpSpPr>
        <p:grpSpPr>
          <a:xfrm>
            <a:off x="86798" y="2957770"/>
            <a:ext cx="779520" cy="814811"/>
            <a:chOff x="86798" y="2957770"/>
            <a:chExt cx="779520" cy="81481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758" y="2957770"/>
              <a:ext cx="452410" cy="47123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86798" y="3464804"/>
              <a:ext cx="779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tomato</a:t>
              </a:r>
            </a:p>
          </p:txBody>
        </p:sp>
      </p:grpSp>
      <p:grpSp>
        <p:nvGrpSpPr>
          <p:cNvPr id="15" name="Pepper"/>
          <p:cNvGrpSpPr/>
          <p:nvPr/>
        </p:nvGrpSpPr>
        <p:grpSpPr>
          <a:xfrm>
            <a:off x="2884550" y="6113372"/>
            <a:ext cx="779520" cy="735520"/>
            <a:chOff x="2884550" y="6113372"/>
            <a:chExt cx="779520" cy="73552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2115" y="6113372"/>
              <a:ext cx="371040" cy="471230"/>
            </a:xfrm>
            <a:prstGeom prst="rect">
              <a:avLst/>
            </a:prstGeom>
          </p:spPr>
        </p:pic>
        <p:sp>
          <p:nvSpPr>
            <p:cNvPr id="100" name="TextBox 99"/>
            <p:cNvSpPr txBox="1"/>
            <p:nvPr/>
          </p:nvSpPr>
          <p:spPr>
            <a:xfrm>
              <a:off x="2884550" y="6541115"/>
              <a:ext cx="779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pepper</a:t>
              </a:r>
            </a:p>
          </p:txBody>
        </p:sp>
      </p:grpSp>
      <p:grpSp>
        <p:nvGrpSpPr>
          <p:cNvPr id="16" name="Bagel"/>
          <p:cNvGrpSpPr/>
          <p:nvPr/>
        </p:nvGrpSpPr>
        <p:grpSpPr>
          <a:xfrm>
            <a:off x="4138582" y="347404"/>
            <a:ext cx="779520" cy="656541"/>
            <a:chOff x="4138582" y="347404"/>
            <a:chExt cx="779520" cy="65654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0142" y="347404"/>
              <a:ext cx="469856" cy="355058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4138582" y="696168"/>
              <a:ext cx="779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bagel</a:t>
              </a:r>
            </a:p>
          </p:txBody>
        </p:sp>
      </p:grpSp>
      <p:grpSp>
        <p:nvGrpSpPr>
          <p:cNvPr id="19" name="Carrot"/>
          <p:cNvGrpSpPr/>
          <p:nvPr/>
        </p:nvGrpSpPr>
        <p:grpSpPr>
          <a:xfrm>
            <a:off x="111823" y="1158015"/>
            <a:ext cx="1017024" cy="734659"/>
            <a:chOff x="111823" y="1158015"/>
            <a:chExt cx="1017024" cy="73465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405298">
              <a:off x="429163" y="840675"/>
              <a:ext cx="382344" cy="1017024"/>
            </a:xfrm>
            <a:prstGeom prst="rect">
              <a:avLst/>
            </a:prstGeom>
          </p:spPr>
        </p:pic>
        <p:sp>
          <p:nvSpPr>
            <p:cNvPr id="104" name="TextBox 103"/>
            <p:cNvSpPr txBox="1"/>
            <p:nvPr/>
          </p:nvSpPr>
          <p:spPr>
            <a:xfrm>
              <a:off x="214872" y="1584897"/>
              <a:ext cx="779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carrot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736088" y="6390702"/>
            <a:ext cx="1722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For more information, visit </a:t>
            </a:r>
            <a:r>
              <a:rPr lang="en-GB" sz="1200" dirty="0">
                <a:hlinkClick r:id="rId29"/>
              </a:rPr>
              <a:t>Eatwell Guide</a:t>
            </a:r>
            <a:endParaRPr lang="en-GB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4.81481E-6 L -0.0408 0.1736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9" y="8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6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44444E-6 L -0.26545 0.1657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81" y="8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48148E-6 L -0.38021 0.304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0" y="1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7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22222E-6 L -0.39704 0.51574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861" y="2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7 0.00856 L -0.55469 0.3509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82" y="17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8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7.40741E-7 L -0.52622 0.3229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19" y="16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0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22222E-6 L -0.24531 0.09259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74" y="4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2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L -0.18108 0.0507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3" y="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4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1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7.40741E-7 L -0.45087 0.04745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52" y="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5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1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07407E-6 L -0.37969 -0.35602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93" y="-17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3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1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-0.47118 -0.31459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59" y="-1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9"/>
                  </p:tgtEl>
                </p:cond>
              </p:nextCondLst>
            </p:seq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1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3.7037E-7 L -3.88889E-6 0.25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54 -0.00579 L -0.05555 -0.19352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9" y="-9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3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59259E-6 L -0.04046 -0.39584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1" y="-19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69" restart="whenNotActive" fill="hold" evtFilter="cancelBubble" nodeType="interactiveSeq">
                <p:stCondLst>
                  <p:cond evt="onClick" delay="0">
                    <p:tgtEl>
                      <p:spTgt spid="1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" fill="hold">
                      <p:stCondLst>
                        <p:cond delay="0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22222E-6 L 0.1191 -0.20185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55" y="-10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1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1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7037E-7 L 0.54288 -0.40579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135" y="-20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4"/>
                  </p:tgtEl>
                </p:cond>
              </p:nextCondLst>
            </p:seq>
            <p:seq concurrent="1" nextAc="seek">
              <p:cTn id="7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0" fill="hold">
                      <p:stCondLst>
                        <p:cond delay="0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93 -0.00509 L 0.12188 -0.14306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32" y="-6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84" restart="whenNotActive" fill="hold" evtFilter="cancelBubble" nodeType="interactiveSeq">
                <p:stCondLst>
                  <p:cond evt="onClick" delay="0">
                    <p:tgtEl>
                      <p:spTgt spid="1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5" fill="hold">
                      <p:stCondLst>
                        <p:cond delay="0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91 0.00463 L 0.21302 -0.14236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38" y="-7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7"/>
                  </p:tgtEl>
                </p:cond>
              </p:nextCondLst>
            </p:seq>
            <p:seq concurrent="1" nextAc="seek">
              <p:cTn id="89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0" fill="hold">
                      <p:stCondLst>
                        <p:cond delay="0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7.40741E-7 L 0.17934 0.09606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58" y="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94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5" fill="hold">
                      <p:stCondLst>
                        <p:cond delay="0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0.14965 0.21644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83" y="10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99" restart="whenNotActive" fill="hold" evtFilter="cancelBubble" nodeType="interactiveSeq">
                <p:stCondLst>
                  <p:cond evt="onClick" delay="0">
                    <p:tgtEl>
                      <p:spTgt spid="1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0" fill="hold">
                      <p:stCondLst>
                        <p:cond delay="0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7.40741E-7 L 0.7125 0.57593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25" y="2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4"/>
                  </p:tgtEl>
                </p:cond>
              </p:nextCondLst>
            </p:seq>
            <p:seq concurrent="1" nextAc="seek">
              <p:cTn id="104" restart="whenNotActive" fill="hold" evtFilter="cancelBubble" nodeType="interactiveSeq">
                <p:stCondLst>
                  <p:cond evt="onClick" delay="0">
                    <p:tgtEl>
                      <p:spTgt spid="1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3 -1.85185E-6 L 0.65139 0.55116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56" y="27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4"/>
                  </p:tgtEl>
                </p:cond>
              </p:nextCondLst>
            </p:seq>
            <p:seq concurrent="1" nextAc="seek">
              <p:cTn id="109" restart="whenNotActive" fill="hold" evtFilter="cancelBubble" nodeType="interactiveSeq">
                <p:stCondLst>
                  <p:cond evt="onClick" delay="0">
                    <p:tgtEl>
                      <p:spTgt spid="1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0" fill="hold">
                      <p:stCondLst>
                        <p:cond delay="0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22222E-6 L 0.4184 0.60278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20" y="3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1"/>
                  </p:tgtEl>
                </p:cond>
              </p:nextCondLst>
            </p:seq>
            <p:seq concurrent="1" nextAc="seek">
              <p:cTn id="114" restart="whenNotActive" fill="hold" evtFilter="cancelBubble" nodeType="interactiveSeq">
                <p:stCondLst>
                  <p:cond evt="onClick" delay="0">
                    <p:tgtEl>
                      <p:spTgt spid="1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5" fill="hold">
                      <p:stCondLst>
                        <p:cond delay="0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0.00694 L 0.75538 0.04444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6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9"/>
                  </p:tgtEl>
                </p:cond>
              </p:nextCondLst>
            </p:seq>
            <p:seq concurrent="1" nextAc="seek">
              <p:cTn id="11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0" fill="hold">
                      <p:stCondLst>
                        <p:cond delay="0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0.00949 L 0.13177 0.65532 " pathEditMode="relative" rAng="0" ptsTypes="AA">
                                      <p:cBhvr>
                                        <p:cTn id="12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32" y="3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24" restart="whenNotActive" fill="hold" evtFilter="cancelBubble" nodeType="interactiveSeq">
                <p:stCondLst>
                  <p:cond evt="onClick" delay="0">
                    <p:tgtEl>
                      <p:spTgt spid="1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5" fill="hold">
                      <p:stCondLst>
                        <p:cond delay="0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22222E-6 L 0.10122 0.21991 " pathEditMode="relative" rAng="0" ptsTypes="AA">
                                      <p:cBhvr>
                                        <p:cTn id="128" dur="2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52" y="10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2"/>
                  </p:tgtEl>
                </p:cond>
              </p:nextCondLst>
            </p:seq>
            <p:seq concurrent="1" nextAc="seek">
              <p:cTn id="129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0" fill="hold">
                      <p:stCondLst>
                        <p:cond delay="0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7037E-7 L 0.21233 0.23912 " pathEditMode="relative" rAng="0" ptsTypes="AA">
                                      <p:cBhvr>
                                        <p:cTn id="13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08" y="1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winkl Template">
      <a:dk1>
        <a:srgbClr val="1C1C1C"/>
      </a:dk1>
      <a:lt1>
        <a:sysClr val="window" lastClr="FFFFFF"/>
      </a:lt1>
      <a:dk2>
        <a:srgbClr val="4A4A4A"/>
      </a:dk2>
      <a:lt2>
        <a:srgbClr val="F4F2F2"/>
      </a:lt2>
      <a:accent1>
        <a:srgbClr val="E34192"/>
      </a:accent1>
      <a:accent2>
        <a:srgbClr val="EB8634"/>
      </a:accent2>
      <a:accent3>
        <a:srgbClr val="E6C734"/>
      </a:accent3>
      <a:accent4>
        <a:srgbClr val="79AD42"/>
      </a:accent4>
      <a:accent5>
        <a:srgbClr val="23A7F9"/>
      </a:accent5>
      <a:accent6>
        <a:srgbClr val="954EBE"/>
      </a:accent6>
      <a:hlink>
        <a:srgbClr val="23A7F9"/>
      </a:hlink>
      <a:folHlink>
        <a:srgbClr val="757070"/>
      </a:folHlink>
    </a:clrScheme>
    <a:fontScheme name="Custom 1">
      <a:majorFont>
        <a:latin typeface="Twinkl Sb"/>
        <a:ea typeface=""/>
        <a:cs typeface=""/>
      </a:majorFont>
      <a:minorFont>
        <a:latin typeface="Twink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8A0DB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C2D07FF1-3EB1-4D9E-84F9-D2450425A22C}" vid="{819F8316-0E89-457C-B2A7-A168B6D0BF6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280</TotalTime>
  <Words>37</Words>
  <Application>Microsoft Office PowerPoint</Application>
  <PresentationFormat>On-screen Show (4:3)</PresentationFormat>
  <Paragraphs>28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Sassoon Infant Rg</vt:lpstr>
      <vt:lpstr>Calibri</vt:lpstr>
      <vt:lpstr>Twinkl SemiBold</vt:lpstr>
      <vt:lpstr>Twinkl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Guidance</dc:title>
  <dc:creator>Holly Riglar</dc:creator>
  <cp:lastModifiedBy>Cris Lima</cp:lastModifiedBy>
  <cp:revision>58</cp:revision>
  <dcterms:created xsi:type="dcterms:W3CDTF">2017-11-24T15:04:59Z</dcterms:created>
  <dcterms:modified xsi:type="dcterms:W3CDTF">2022-11-11T11:00:44Z</dcterms:modified>
</cp:coreProperties>
</file>